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8" r:id="rId5"/>
    <p:sldId id="259" r:id="rId6"/>
    <p:sldId id="261" r:id="rId7"/>
    <p:sldId id="260" r:id="rId8"/>
    <p:sldId id="271" r:id="rId9"/>
    <p:sldId id="270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AA2EA-703A-427A-BAFF-C952396653C4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91E89-62BF-42FF-A836-4BED8E20E9A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AA2EA-703A-427A-BAFF-C952396653C4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91E89-62BF-42FF-A836-4BED8E20E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AA2EA-703A-427A-BAFF-C952396653C4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91E89-62BF-42FF-A836-4BED8E20E9A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AA2EA-703A-427A-BAFF-C952396653C4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91E89-62BF-42FF-A836-4BED8E20E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AA2EA-703A-427A-BAFF-C952396653C4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91E89-62BF-42FF-A836-4BED8E20E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AA2EA-703A-427A-BAFF-C952396653C4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91E89-62BF-42FF-A836-4BED8E20E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AA2EA-703A-427A-BAFF-C952396653C4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91E89-62BF-42FF-A836-4BED8E20E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AA2EA-703A-427A-BAFF-C952396653C4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91E89-62BF-42FF-A836-4BED8E20E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AA2EA-703A-427A-BAFF-C952396653C4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6D91E89-62BF-42FF-A836-4BED8E20E9A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AA2EA-703A-427A-BAFF-C952396653C4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91E89-62BF-42FF-A836-4BED8E20E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AA2EA-703A-427A-BAFF-C952396653C4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91E89-62BF-42FF-A836-4BED8E20E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E0AA2EA-703A-427A-BAFF-C952396653C4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D91E89-62BF-42FF-A836-4BED8E20E9AF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851648" cy="2836912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FFFF00"/>
                </a:solidFill>
              </a:rPr>
              <a:t>Развитие связной речи посредством мнемотехники у детей с  ОВЗ</a:t>
            </a:r>
            <a:endParaRPr lang="ru-RU" sz="54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933056"/>
            <a:ext cx="7854696" cy="201622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Составила: Круглова </a:t>
            </a:r>
            <a:r>
              <a:rPr lang="ru-RU" dirty="0">
                <a:solidFill>
                  <a:schemeClr val="bg1"/>
                </a:solidFill>
              </a:rPr>
              <a:t>Ольга Александровна,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воспитатель МОУ « Детский сад № 326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Красноармейского района Волгограда»</a:t>
            </a:r>
          </a:p>
        </p:txBody>
      </p:sp>
    </p:spTree>
    <p:extLst>
      <p:ext uri="{BB962C8B-B14F-4D97-AF65-F5344CB8AC3E}">
        <p14:creationId xmlns:p14="http://schemas.microsoft.com/office/powerpoint/2010/main" val="2312740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4000" dirty="0">
                <a:cs typeface="Aharoni" pitchFamily="2" charset="-79"/>
              </a:rPr>
              <a:t>«Учите ребёнка каким – нибудь неизвестным ему пяти словам – он будет долго и напрасно мучиться, но свяжите двадцать таких слов с картинками, и он их усвоит на лету». </a:t>
            </a:r>
          </a:p>
          <a:p>
            <a:pPr algn="r"/>
            <a:r>
              <a:rPr lang="ru-RU" sz="4000" dirty="0" err="1">
                <a:cs typeface="Aharoni" pitchFamily="2" charset="-79"/>
              </a:rPr>
              <a:t>К.Д.Ушинский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5329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Актуальность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881329"/>
            <a:ext cx="8229600" cy="4389120"/>
          </a:xfrm>
        </p:spPr>
        <p:txBody>
          <a:bodyPr>
            <a:normAutofit/>
          </a:bodyPr>
          <a:lstStyle/>
          <a:p>
            <a:r>
              <a:rPr lang="ru-RU" sz="2800" dirty="0"/>
              <a:t>Актуальность мнемотехники для дошкольников с ОВЗ обусловлена тем, что как раз в этом возрасте у детей преобладает зрительно – образная память. Чаще всего запоминание происходит непроизвольно, просто потому, что какой – то предмет или явление попали в поле зрения ребёнка. Если же он будет пытаться выучить и запомнить, что не подкреплено наглядной картинкой, нечто абстрактное, то на успех рассчитывать не стоит.</a:t>
            </a:r>
          </a:p>
        </p:txBody>
      </p:sp>
    </p:spTree>
    <p:extLst>
      <p:ext uri="{BB962C8B-B14F-4D97-AF65-F5344CB8AC3E}">
        <p14:creationId xmlns:p14="http://schemas.microsoft.com/office/powerpoint/2010/main" val="68855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74320" lvl="0" indent="-274320">
              <a:spcBef>
                <a:spcPct val="20000"/>
              </a:spcBef>
            </a:pPr>
            <a:r>
              <a:rPr lang="ru-RU" sz="4000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>Задачи мнемотехники:</a:t>
            </a:r>
            <a:r>
              <a:rPr lang="ru-RU" sz="2600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228600">
              <a:lnSpc>
                <a:spcPct val="107000"/>
              </a:lnSpc>
              <a:spcAft>
                <a:spcPts val="0"/>
              </a:spcAft>
            </a:pPr>
            <a:r>
              <a:rPr lang="ru-RU" sz="1800" dirty="0" smtClean="0">
                <a:solidFill>
                  <a:srgbClr val="11111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dirty="0">
                <a:solidFill>
                  <a:srgbClr val="11111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Развивать связную речь.</a:t>
            </a:r>
            <a:endParaRPr lang="ru-RU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>
              <a:lnSpc>
                <a:spcPct val="107000"/>
              </a:lnSpc>
              <a:spcAft>
                <a:spcPts val="0"/>
              </a:spcAft>
            </a:pPr>
            <a:r>
              <a:rPr lang="ru-RU" sz="1800" dirty="0">
                <a:solidFill>
                  <a:srgbClr val="11111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 Развивать умение с помощью графической аналогии понимать и рассказывать знакомые сказки, стихи.</a:t>
            </a:r>
            <a:endParaRPr lang="ru-RU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1800" dirty="0">
                <a:solidFill>
                  <a:srgbClr val="11111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 Обучать детей правильному звукопроизношению.</a:t>
            </a:r>
            <a:endParaRPr lang="ru-RU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>
              <a:lnSpc>
                <a:spcPct val="107000"/>
              </a:lnSpc>
              <a:spcAft>
                <a:spcPts val="0"/>
              </a:spcAft>
            </a:pPr>
            <a:r>
              <a:rPr lang="ru-RU" sz="1800" dirty="0">
                <a:solidFill>
                  <a:srgbClr val="11111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 Развивать сообразительность, умение сравнивать, выделять существенные признаки.</a:t>
            </a:r>
            <a:endParaRPr lang="ru-RU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>
              <a:lnSpc>
                <a:spcPct val="107000"/>
              </a:lnSpc>
              <a:spcAft>
                <a:spcPts val="0"/>
              </a:spcAft>
            </a:pPr>
            <a:r>
              <a:rPr lang="ru-RU" sz="1800" dirty="0">
                <a:solidFill>
                  <a:srgbClr val="11111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 Развивать психические процессы: мышление, внимание, воображение, память.</a:t>
            </a:r>
            <a:endParaRPr lang="ru-RU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410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Calibri"/>
                <a:ea typeface="+mj-ea"/>
                <a:cs typeface="Aharoni" pitchFamily="2" charset="-79"/>
              </a:rPr>
              <a:t>Мнемотехника для дошкольников как раз поможет упростить процесс запоминания, развить ассоциативное мышление и воображение, повысить внимательность. А также приёмы мнемотехники в результате грамотной работы воспитателя приводят к обогащению словарного запаса и формированию связной речи.</a:t>
            </a:r>
            <a:endParaRPr lang="ru-RU" sz="32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04919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Где можно использовать.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Обогащение словарного запаса</a:t>
            </a:r>
          </a:p>
          <a:p>
            <a:r>
              <a:rPr lang="ru-RU" sz="4000" dirty="0"/>
              <a:t>Составление рассказов</a:t>
            </a:r>
          </a:p>
          <a:p>
            <a:r>
              <a:rPr lang="ru-RU" sz="4000" dirty="0"/>
              <a:t>Обучение пересказу</a:t>
            </a:r>
          </a:p>
          <a:p>
            <a:r>
              <a:rPr lang="ru-RU" sz="4000" dirty="0"/>
              <a:t>Разучивание стихов, скороговорок, </a:t>
            </a:r>
            <a:r>
              <a:rPr lang="ru-RU" sz="4000" dirty="0" err="1"/>
              <a:t>чистоговорок</a:t>
            </a:r>
            <a:r>
              <a:rPr lang="ru-RU" sz="4000" dirty="0"/>
              <a:t>.</a:t>
            </a:r>
          </a:p>
          <a:p>
            <a:r>
              <a:rPr lang="ru-RU" sz="4000" dirty="0"/>
              <a:t>Отгадывание загадок.</a:t>
            </a:r>
          </a:p>
        </p:txBody>
      </p:sp>
    </p:spTree>
    <p:extLst>
      <p:ext uri="{BB962C8B-B14F-4D97-AF65-F5344CB8AC3E}">
        <p14:creationId xmlns:p14="http://schemas.microsoft.com/office/powerpoint/2010/main" val="3274844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Структура мнемотехники</a:t>
            </a:r>
          </a:p>
        </p:txBody>
      </p:sp>
      <p:sp>
        <p:nvSpPr>
          <p:cNvPr id="4" name="Овал 3"/>
          <p:cNvSpPr/>
          <p:nvPr/>
        </p:nvSpPr>
        <p:spPr>
          <a:xfrm>
            <a:off x="2627784" y="2107704"/>
            <a:ext cx="324036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cs typeface="Aharoni" pitchFamily="2" charset="-79"/>
              </a:rPr>
              <a:t>Мнемотехника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1048"/>
            <a:ext cx="3267739" cy="938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270" y="5229200"/>
            <a:ext cx="3267075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903663"/>
            <a:ext cx="3267075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трелка вниз 6"/>
          <p:cNvSpPr/>
          <p:nvPr/>
        </p:nvSpPr>
        <p:spPr>
          <a:xfrm>
            <a:off x="4208175" y="3168862"/>
            <a:ext cx="484632" cy="16730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2602426" y="287629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5405465" y="283205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11560" y="4005369"/>
            <a:ext cx="2318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cs typeface="Aharoni" pitchFamily="2" charset="-79"/>
              </a:rPr>
              <a:t>Мнемоквадрат</a:t>
            </a:r>
            <a:endParaRPr lang="ru-RU" sz="2400" dirty="0">
              <a:cs typeface="Aharoni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90098" y="4005369"/>
            <a:ext cx="2498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cs typeface="Aharoni" pitchFamily="2" charset="-79"/>
              </a:rPr>
              <a:t>Мнемодорожка</a:t>
            </a:r>
            <a:endParaRPr lang="ru-RU" sz="2400" dirty="0">
              <a:cs typeface="Aharoni" pitchFamily="2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19872" y="5460032"/>
            <a:ext cx="24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cs typeface="Aharoni" pitchFamily="2" charset="-79"/>
              </a:rPr>
              <a:t>Мнемотаблица</a:t>
            </a:r>
            <a:endParaRPr lang="ru-RU" sz="24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24975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по </a:t>
            </a:r>
            <a:r>
              <a:rPr lang="ru-RU" sz="4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мнемотаблицам</a:t>
            </a:r>
            <a:r>
              <a:rPr lang="ru-RU" sz="4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строится в три этапа: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ClrTx/>
              <a:buSzTx/>
              <a:buNone/>
            </a:pPr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Рассматривание таблицы и разбор того, что на ней изображено.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ClrTx/>
              <a:buSzTx/>
              <a:buNone/>
            </a:pPr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Перекодирование информации, то есть преобразование из абстрактных символов слов в образы.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ClrTx/>
              <a:buSzTx/>
              <a:buNone/>
            </a:pPr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Пересказ по данной теме.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ClrTx/>
              <a:buSzTx/>
              <a:buNone/>
            </a:pPr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рассказом, сказкой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3182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работе над текстом соблюдается алгоритм: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Сначала взрослый читает текст и объясняет незнакомые слова, которые там встречаются.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Затем ведется беседа по содержанию.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Взрослый вновь читает текст и даёт установку на пересказ.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Предлагается для рассматривания </a:t>
            </a:r>
            <a:r>
              <a:rPr lang="ru-RU" sz="28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мнемотаблица</a:t>
            </a:r>
            <a:r>
              <a:rPr lang="ru-RU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6808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Мнемотаблицы</a:t>
            </a:r>
            <a:r>
              <a:rPr lang="ru-RU" dirty="0"/>
              <a:t> для обогащения словарного запаса.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cs typeface="Aharoni" pitchFamily="2" charset="-79"/>
              </a:rPr>
              <a:t>Примером могут служить таблицы, построенные на изображении последовательности умывания, одевания, сервировки стола.</a:t>
            </a:r>
          </a:p>
          <a:p>
            <a:pPr algn="ctr"/>
            <a:endParaRPr lang="ru-RU" sz="2800" dirty="0">
              <a:cs typeface="Aharoni" pitchFamily="2" charset="-79"/>
            </a:endParaRPr>
          </a:p>
          <a:p>
            <a:endParaRPr lang="ru-RU" sz="2800" dirty="0">
              <a:cs typeface="Aharoni" pitchFamily="2" charset="-79"/>
            </a:endParaRPr>
          </a:p>
          <a:p>
            <a:endParaRPr lang="ru-RU" sz="2800" dirty="0">
              <a:cs typeface="Aharoni" pitchFamily="2" charset="-79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861047"/>
            <a:ext cx="4772707" cy="2568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8742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/>
              <a:t>Мнемотаблицы</a:t>
            </a:r>
            <a:r>
              <a:rPr lang="ru-RU" dirty="0"/>
              <a:t> для составления  рассказов.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98126" y="2060848"/>
            <a:ext cx="6414233" cy="4032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8280920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2212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Обучение пересказу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110581"/>
            <a:ext cx="57150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9201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Разучивание стихов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935163"/>
            <a:ext cx="6048672" cy="4389437"/>
          </a:xfrm>
        </p:spPr>
      </p:pic>
    </p:spTree>
    <p:extLst>
      <p:ext uri="{BB962C8B-B14F-4D97-AF65-F5344CB8AC3E}">
        <p14:creationId xmlns:p14="http://schemas.microsoft.com/office/powerpoint/2010/main" val="4208205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Загадывание загадок</a:t>
            </a: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284984"/>
            <a:ext cx="5760639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5616" y="2348880"/>
            <a:ext cx="47491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cs typeface="Aharoni" pitchFamily="2" charset="-79"/>
              </a:rPr>
              <a:t>Сидит дед во сто шуб одет</a:t>
            </a:r>
            <a:br>
              <a:rPr lang="ru-RU" sz="2000" dirty="0">
                <a:cs typeface="Aharoni" pitchFamily="2" charset="-79"/>
              </a:rPr>
            </a:br>
            <a:r>
              <a:rPr lang="ru-RU" sz="2000" dirty="0">
                <a:cs typeface="Aharoni" pitchFamily="2" charset="-79"/>
              </a:rPr>
              <a:t>кто его раздевает, тот слёзы проливает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2166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Заключение: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cs typeface="Aharoni" pitchFamily="2" charset="-79"/>
              </a:rPr>
              <a:t>Чем раньше мы будем учить детей рассказывать или пересказывать, используя метод мнемотехники и схемы – модели, тем лучше подготовим их к школе, так как связная речь является важным показателем умственных способностей ребёнка и готовности его к обучению в школе.</a:t>
            </a:r>
          </a:p>
        </p:txBody>
      </p:sp>
    </p:spTree>
    <p:extLst>
      <p:ext uri="{BB962C8B-B14F-4D97-AF65-F5344CB8AC3E}">
        <p14:creationId xmlns:p14="http://schemas.microsoft.com/office/powerpoint/2010/main" val="28944247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135</TotalTime>
  <Words>368</Words>
  <Application>Microsoft Office PowerPoint</Application>
  <PresentationFormat>Экран (4:3)</PresentationFormat>
  <Paragraphs>44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Aharoni</vt:lpstr>
      <vt:lpstr>Arial</vt:lpstr>
      <vt:lpstr>Calibri</vt:lpstr>
      <vt:lpstr>Constantia</vt:lpstr>
      <vt:lpstr>Times New Roman</vt:lpstr>
      <vt:lpstr>Wingdings 2</vt:lpstr>
      <vt:lpstr>Поток</vt:lpstr>
      <vt:lpstr>Развитие связной речи посредством мнемотехники у детей с  ОВЗ</vt:lpstr>
      <vt:lpstr>Презентация PowerPoint</vt:lpstr>
      <vt:lpstr>Актуальность</vt:lpstr>
      <vt:lpstr>Задачи мнемотехники: </vt:lpstr>
      <vt:lpstr>Презентация PowerPoint</vt:lpstr>
      <vt:lpstr>Где можно использовать.</vt:lpstr>
      <vt:lpstr>Структура мнемотехники</vt:lpstr>
      <vt:lpstr>Работа по мнемотаблицам строится в три этапа:</vt:lpstr>
      <vt:lpstr>При работе над текстом соблюдается алгоритм:</vt:lpstr>
      <vt:lpstr>Мнемотаблицы для обогащения словарного запаса.</vt:lpstr>
      <vt:lpstr>Мнемотаблицы для составления  рассказов.</vt:lpstr>
      <vt:lpstr>Обучение пересказу</vt:lpstr>
      <vt:lpstr>Разучивание стихов</vt:lpstr>
      <vt:lpstr>Загадывание загадок</vt:lpstr>
      <vt:lpstr>Заключение: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связной речи посредством мнемотехники</dc:title>
  <dc:creator>Home</dc:creator>
  <cp:lastModifiedBy>1</cp:lastModifiedBy>
  <cp:revision>14</cp:revision>
  <dcterms:created xsi:type="dcterms:W3CDTF">2024-10-27T06:51:30Z</dcterms:created>
  <dcterms:modified xsi:type="dcterms:W3CDTF">2025-10-28T16:05:42Z</dcterms:modified>
</cp:coreProperties>
</file>